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6" r:id="rId3"/>
    <p:sldId id="292" r:id="rId4"/>
    <p:sldId id="275" r:id="rId5"/>
    <p:sldId id="295" r:id="rId6"/>
    <p:sldId id="261" r:id="rId7"/>
    <p:sldId id="288" r:id="rId8"/>
    <p:sldId id="284" r:id="rId9"/>
    <p:sldId id="287" r:id="rId10"/>
    <p:sldId id="289" r:id="rId11"/>
    <p:sldId id="290" r:id="rId12"/>
    <p:sldId id="291" r:id="rId13"/>
    <p:sldId id="272" r:id="rId14"/>
    <p:sldId id="282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70" autoAdjust="0"/>
    <p:restoredTop sz="94660"/>
  </p:normalViewPr>
  <p:slideViewPr>
    <p:cSldViewPr>
      <p:cViewPr varScale="1">
        <p:scale>
          <a:sx n="18" d="100"/>
          <a:sy n="18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2353-65A8-4A15-988B-60EC709CCA15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EB32C-E40E-4B90-87BA-580CD75CB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32C-E40E-4B90-87BA-580CD75CBD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39" y="0"/>
            <a:ext cx="3285161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30" y="-66830"/>
            <a:ext cx="305267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0344" y="3593466"/>
            <a:ext cx="2929522" cy="3057790"/>
          </a:xfrm>
          <a:prstGeom prst="rect">
            <a:avLst/>
          </a:prstGeom>
        </p:spPr>
      </p:pic>
      <p:pic>
        <p:nvPicPr>
          <p:cNvPr id="11" name="Picture 2" descr="C:\Users\Educational\Desktop\আমার কন্টেন্ট\আহলে বায়ত\18738910_1532104830155671_1574507724785800861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799"/>
            <a:ext cx="5484935" cy="3581401"/>
          </a:xfrm>
          <a:prstGeom prst="rect">
            <a:avLst/>
          </a:prstGeom>
          <a:noFill/>
        </p:spPr>
      </p:pic>
      <p:pic>
        <p:nvPicPr>
          <p:cNvPr id="12" name="Picture 2" descr="C:\Users\Educational\Desktop\আমার কন্টেন্ট\আহলে বায়ত\LmJiTm_g_400x400.jpeg"/>
          <p:cNvPicPr>
            <a:picLocks noChangeAspect="1" noChangeArrowheads="1"/>
          </p:cNvPicPr>
          <p:nvPr/>
        </p:nvPicPr>
        <p:blipFill>
          <a:blip r:embed="rId4"/>
          <a:srcRect l="10074" t="34720" r="69778" b="47733"/>
          <a:stretch>
            <a:fillRect/>
          </a:stretch>
        </p:blipFill>
        <p:spPr bwMode="auto">
          <a:xfrm>
            <a:off x="304800" y="1828800"/>
            <a:ext cx="14478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2" descr="C:\Users\Educational\Desktop\আমার কন্টেন্ট\আহলে বায়ত\LmJiTm_g_400x400.jpeg"/>
          <p:cNvPicPr>
            <a:picLocks noChangeAspect="1" noChangeArrowheads="1"/>
          </p:cNvPicPr>
          <p:nvPr/>
        </p:nvPicPr>
        <p:blipFill>
          <a:blip r:embed="rId4"/>
          <a:srcRect l="70444" t="33680" r="7037" b="47974"/>
          <a:stretch>
            <a:fillRect/>
          </a:stretch>
        </p:blipFill>
        <p:spPr bwMode="auto">
          <a:xfrm>
            <a:off x="7162800" y="1828800"/>
            <a:ext cx="16764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 descr="C:\Users\Educational\Desktop\আমার কন্টেন্ট\আহলে বায়ত\LmJiTm_g_400x400.jpeg"/>
          <p:cNvPicPr>
            <a:picLocks noChangeAspect="1" noChangeArrowheads="1"/>
          </p:cNvPicPr>
          <p:nvPr/>
        </p:nvPicPr>
        <p:blipFill>
          <a:blip r:embed="rId4"/>
          <a:srcRect l="56098" t="66000" r="20000" b="14960"/>
          <a:stretch>
            <a:fillRect/>
          </a:stretch>
        </p:blipFill>
        <p:spPr bwMode="auto">
          <a:xfrm>
            <a:off x="4495800" y="304800"/>
            <a:ext cx="3810000" cy="1524000"/>
          </a:xfrm>
          <a:prstGeom prst="rect">
            <a:avLst/>
          </a:prstGeom>
          <a:noFill/>
        </p:spPr>
      </p:pic>
      <p:pic>
        <p:nvPicPr>
          <p:cNvPr id="15" name="Picture 2" descr="C:\Users\Educational\Desktop\আমার কন্টেন্ট\আহলে বায়ত\LmJiTm_g_400x400.jpeg"/>
          <p:cNvPicPr>
            <a:picLocks noChangeAspect="1" noChangeArrowheads="1"/>
          </p:cNvPicPr>
          <p:nvPr/>
        </p:nvPicPr>
        <p:blipFill>
          <a:blip r:embed="rId4"/>
          <a:srcRect l="20286" t="66000" r="54000" b="8000"/>
          <a:stretch>
            <a:fillRect/>
          </a:stretch>
        </p:blipFill>
        <p:spPr bwMode="auto">
          <a:xfrm>
            <a:off x="609600" y="304800"/>
            <a:ext cx="3886200" cy="1524000"/>
          </a:xfrm>
          <a:prstGeom prst="rect">
            <a:avLst/>
          </a:prstGeom>
          <a:noFill/>
        </p:spPr>
      </p:pic>
      <p:pic>
        <p:nvPicPr>
          <p:cNvPr id="26627" name="Picture 3" descr="F:\سلام-300x228.gif"/>
          <p:cNvPicPr>
            <a:picLocks noChangeAspect="1" noChangeArrowheads="1"/>
          </p:cNvPicPr>
          <p:nvPr/>
        </p:nvPicPr>
        <p:blipFill>
          <a:blip r:embed="rId5"/>
          <a:srcRect t="14035" r="56757" b="36842"/>
          <a:stretch>
            <a:fillRect/>
          </a:stretch>
        </p:blipFill>
        <p:spPr bwMode="auto">
          <a:xfrm>
            <a:off x="533400" y="5410200"/>
            <a:ext cx="7696199" cy="104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9" y="0"/>
            <a:ext cx="3019691" cy="315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30" y="-66830"/>
            <a:ext cx="305267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0344" y="3864344"/>
            <a:ext cx="2929522" cy="30577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2743200"/>
            <a:ext cx="8305800" cy="36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আল্লাহ তায়ালা ইরশাদ করেন   করেন। </a:t>
            </a:r>
            <a:r>
              <a:rPr lang="ar-SA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قل لااسلكم عليه اجراالا المودة فى القربى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অর্থঃ বলুম,আমি তোমাদের কাছে এর বিনিময়ে আমার নিকটাত্নীয়দের সোহার্দ্য ব্যতীত আর কোন প্রতিদিন চাই না।(সুরা শুরা-২৩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হযরত ফাতেমা রাদ্বিয়াল্লাহু আনহা সম্পর্কে প্রিয় নবী সাল্লাল্লাহু আলাইহি ওয়া সাল্লাম বলেছেন-(</a:t>
            </a:r>
            <a:r>
              <a:rPr lang="ar-SA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انما فاطمة بضعة منى يؤذينى ما اذاها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অর্থঃনিশ্চয় ফাতেমা  আমার প্রাণের টুকরো,তাঁকে যে কষ্ট দিল সে আমাকেই কষ্ট দিল।(সহি মুসলিম-৭/১৪০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Educational\Desktop\আহলে বায়ত\934725_452353661519850_498409933_n.jpg"/>
          <p:cNvPicPr>
            <a:picLocks noChangeAspect="1" noChangeArrowheads="1"/>
          </p:cNvPicPr>
          <p:nvPr/>
        </p:nvPicPr>
        <p:blipFill>
          <a:blip r:embed="rId3"/>
          <a:srcRect b="17828"/>
          <a:stretch>
            <a:fillRect/>
          </a:stretch>
        </p:blipFill>
        <p:spPr bwMode="auto">
          <a:xfrm>
            <a:off x="990600" y="1066800"/>
            <a:ext cx="6858000" cy="171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own Ribbon 12"/>
          <p:cNvSpPr/>
          <p:nvPr/>
        </p:nvSpPr>
        <p:spPr>
          <a:xfrm>
            <a:off x="2362200" y="381000"/>
            <a:ext cx="4038600" cy="609600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উপস্থাপন-১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30" y="0"/>
            <a:ext cx="2861070" cy="2986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72" y="-58972"/>
            <a:ext cx="2693741" cy="2811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95699"/>
            <a:ext cx="3029649" cy="3162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1937" y="3565937"/>
            <a:ext cx="3221536" cy="336259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2514600" y="304800"/>
            <a:ext cx="3553691" cy="111323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উপস্থাপন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02688"/>
            <a:ext cx="7696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হযরত আলী রাদ্বিয়াল্লাহু আনহু সম্পর্কে আল্লাহর হাবিব সাল্লাল্লাহু আলাইহি ওয়াসাল্লাম বলেন-(</a:t>
            </a:r>
            <a:r>
              <a:rPr lang="ar-SA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انت منى وانا منك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)অর্থঃ তুমি আমি হতে আর আমি তোমা হতে(সহি বুখারী-২/২১০)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*হযরত হাসান-হোসাইন রাদ্বিয়াল্লাহু আনহুমা সম্পর্কে বলেছেন- (</a:t>
            </a:r>
            <a:r>
              <a:rPr lang="ar-SA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اللهم انى احبهما فاحبهما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)অর্থঃহে আল্লাহ আমি হাসান-হোসাইন রাদ্বিয়াল্লাহু আনহুমা কে(অন্তর দিয়ে) মুহাব্বত করি । সুতারাং,আপনিও তাঁদেরকে ভালোবাসুন।(তিরমিযি শরীফ)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30" y="0"/>
            <a:ext cx="2861070" cy="2986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72" y="-58972"/>
            <a:ext cx="2693741" cy="2811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95699"/>
            <a:ext cx="3029649" cy="3162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1937" y="3565937"/>
            <a:ext cx="3221536" cy="336259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2971800" y="0"/>
            <a:ext cx="2867891" cy="111323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0170705_104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143000"/>
            <a:ext cx="3140146" cy="1956944"/>
          </a:xfrm>
          <a:prstGeom prst="roundRect">
            <a:avLst>
              <a:gd name="adj" fmla="val 220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Horizontal Scroll 13"/>
          <p:cNvSpPr/>
          <p:nvPr/>
        </p:nvSpPr>
        <p:spPr>
          <a:xfrm>
            <a:off x="990600" y="914400"/>
            <a:ext cx="4038600" cy="251460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ক-গ্রুপ=ছাত্র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১।আহলে বায়তের ফজিলতের উপর পবিত্র কোরআনের একটি আয়াত অর্থ সহ ব্যাখ্যা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20170705_105027.jpg"/>
          <p:cNvPicPr>
            <a:picLocks noChangeAspect="1"/>
          </p:cNvPicPr>
          <p:nvPr/>
        </p:nvPicPr>
        <p:blipFill>
          <a:blip r:embed="rId6" cstate="print"/>
          <a:srcRect l="5000" t="20000" r="44167"/>
          <a:stretch>
            <a:fillRect/>
          </a:stretch>
        </p:blipFill>
        <p:spPr>
          <a:xfrm>
            <a:off x="5410200" y="3505200"/>
            <a:ext cx="3078603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Horizontal Scroll 16"/>
          <p:cNvSpPr/>
          <p:nvPr/>
        </p:nvSpPr>
        <p:spPr>
          <a:xfrm>
            <a:off x="990600" y="3505200"/>
            <a:ext cx="3962400" cy="2362200"/>
          </a:xfrm>
          <a:prstGeom prst="horizontalScroll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খ-গ্রুপ-ছাত্রী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হযরত ইমাম হাসান-হোসাইনের রাদ্বিয়াল্লাহু আনহুমার  ফজিলতের উপর  একটি  হাদিস  অর্থ সহ ব্যাখ্যা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62478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আহলে বায়ত বলতে কাদের কে বুঝায়? 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মুহাজির (খ) আনসার (গ) নবী পরিবার (ঘ)খোলাফায়ে রাশেদীন 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২।রাসুল সাল্লাল্লাহু আলাইহি ওয়াসাল্লাম প্রাণের টুকরা বলে কাকে সম্বোধন করেছেন।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উঃ গ 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(ক)হযরত আলী রাদ্বিয়াল্লাহু তায়ালা আলাইহি।(খ)হযরত ফাতেমা রাদ্বিয়াল্লাহু তায়ালা আনহুমা। 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(খ)হযরত ফাতেমা রাদ্বিয়াল্লাহু তায়ালা আনহুমা। (গ) ইমাম হাসান রাদ্বিয়াল্লাহু তায়ালা আলাইহি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ইমাম হোসাইন রাদ্বিয়াল্লাহু তায়ালা আলাইহি</a:t>
            </a:r>
          </a:p>
          <a:p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কামাল সাহেব প্রতি বছর শোহাদায়ে কারবালা মাহফিল  উদ্‌যাপন করেন। 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কামাল সাহেবের কাজটি ইসলামের দৃষ্টিতে কেমন?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হারাম(খ) মাক্‌রুহ (গ) মুবাহ (ঘ) মুস্তাহাব 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উঃঘ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৪।কামাল সাহেবের উক্ত কাজটি প্রকাশ---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আহলে বায়তের সন্মান,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নবী পরিবাবের মহব্বত।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 দ্বীনদারিত্ব। 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খ,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ঘ,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0"/>
            <a:ext cx="3200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(১)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00400" y="6477000"/>
            <a:ext cx="914400" cy="3810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উঃগ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3937">
            <a:off x="5972582" y="3847559"/>
            <a:ext cx="3823651" cy="2318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462">
            <a:off x="6017469" y="140716"/>
            <a:ext cx="2978987" cy="3109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7343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9" y="457200"/>
            <a:ext cx="3019691" cy="315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30" y="550390"/>
            <a:ext cx="305267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024" y="3521444"/>
            <a:ext cx="2929522" cy="3057790"/>
          </a:xfrm>
          <a:prstGeom prst="rect">
            <a:avLst/>
          </a:prstGeom>
        </p:spPr>
      </p:pic>
      <p:pic>
        <p:nvPicPr>
          <p:cNvPr id="11" name="Picture 2" descr="C:\Users\salma enterprise\Desktop\beautiful_kalma_sharif_wallpaper_2013_nature_beauty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86200"/>
            <a:ext cx="6019800" cy="243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990600" y="2438400"/>
            <a:ext cx="7239000" cy="132343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কোরআন-সুন্নাহর  আলোকে আহলে বায়তের মর্যাদা সম্পর্কে  যা জান লিখেআনবে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133600" y="457200"/>
            <a:ext cx="4876800" cy="175260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বাড়িরকাজ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9" y="0"/>
            <a:ext cx="3019691" cy="315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30" y="-66830"/>
            <a:ext cx="305267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0344" y="3864344"/>
            <a:ext cx="2929522" cy="3057790"/>
          </a:xfrm>
          <a:prstGeom prst="rect">
            <a:avLst/>
          </a:prstGeom>
        </p:spPr>
      </p:pic>
      <p:pic>
        <p:nvPicPr>
          <p:cNvPr id="11" name="Picture 10" descr="20170705_105027.jpg"/>
          <p:cNvPicPr>
            <a:picLocks noChangeAspect="1"/>
          </p:cNvPicPr>
          <p:nvPr/>
        </p:nvPicPr>
        <p:blipFill>
          <a:blip r:embed="rId3" cstate="print"/>
          <a:srcRect l="4167" t="20370" b="8519"/>
          <a:stretch>
            <a:fillRect/>
          </a:stretch>
        </p:blipFill>
        <p:spPr>
          <a:xfrm>
            <a:off x="990600" y="2438400"/>
            <a:ext cx="7086600" cy="2837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828800" y="5181600"/>
            <a:ext cx="5181600" cy="120032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ধন্যবাদ।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 দেখা হবে,ইন্‌শা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আল্লাহ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"/>
            <a:ext cx="7391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9" y="0"/>
            <a:ext cx="3019691" cy="3609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1780" y="241779"/>
            <a:ext cx="366989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024" y="3521444"/>
            <a:ext cx="2929522" cy="3057790"/>
          </a:xfrm>
          <a:prstGeom prst="rect">
            <a:avLst/>
          </a:prstGeom>
        </p:spPr>
      </p:pic>
      <p:pic>
        <p:nvPicPr>
          <p:cNvPr id="11" name="Picture 10" descr="Mowlana-md-Nurul-Alam-S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90800"/>
            <a:ext cx="2783350" cy="2057400"/>
          </a:xfrm>
          <a:prstGeom prst="rect">
            <a:avLst/>
          </a:prstGeom>
        </p:spPr>
      </p:pic>
      <p:sp>
        <p:nvSpPr>
          <p:cNvPr id="13" name="Vertical Scroll 12"/>
          <p:cNvSpPr/>
          <p:nvPr/>
        </p:nvSpPr>
        <p:spPr>
          <a:xfrm>
            <a:off x="2895600" y="1066800"/>
            <a:ext cx="5257800" cy="48768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মোহাম্মদ নুরুল আলম 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সহ-সুপার 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শীতলপুর গাউছিয়া ইসলামিয়া  দাখিল মাদ্‌রাসা। 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সীতাকুন্ড,চট্টগ্রাম। 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মোবাঃ০১৬১৬৩৬৪০৩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3124200" cy="2986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72" y="-58972"/>
            <a:ext cx="2693741" cy="2811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95699"/>
            <a:ext cx="3029649" cy="3162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7813" y="4868830"/>
            <a:ext cx="1946555" cy="2031784"/>
          </a:xfrm>
          <a:prstGeom prst="rect">
            <a:avLst/>
          </a:prstGeom>
        </p:spPr>
      </p:pic>
      <p:pic>
        <p:nvPicPr>
          <p:cNvPr id="14" name="Picture 6" descr="C:\Users\Educational\Desktop\ma Fatima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4267200" cy="2067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5" descr="C:\Users\Educational\Desktop\ma Fatima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219200"/>
            <a:ext cx="3764393" cy="2107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7" descr="C:\Users\Educational\Desktop\ma Fatima\688146412.jpg"/>
          <p:cNvPicPr>
            <a:picLocks noChangeAspect="1" noChangeArrowheads="1"/>
          </p:cNvPicPr>
          <p:nvPr/>
        </p:nvPicPr>
        <p:blipFill>
          <a:blip r:embed="rId6"/>
          <a:srcRect b="8108"/>
          <a:stretch>
            <a:fillRect/>
          </a:stretch>
        </p:blipFill>
        <p:spPr bwMode="auto">
          <a:xfrm>
            <a:off x="533400" y="3429000"/>
            <a:ext cx="42672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029200" y="3429000"/>
            <a:ext cx="3352800" cy="5232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 ফাতেমা (রাঃ)-র মাযার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457200"/>
            <a:ext cx="45720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পবিত্র স্থানসমুহ লক্ষ কর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" descr="C:\Users\Educational\Desktop\Hosain\Jannatul Baq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038600"/>
            <a:ext cx="3428999" cy="2289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40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হযরত মওলা আলী রাদ্বিয়াল্লাহু আন্‌হু এর রওজা শরীফ ও যিয়ারতের  নিদর্শন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alma enterprise\Desktop\pic\20229090_1702409373399713_14570369641080357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0"/>
            <a:ext cx="2209800" cy="197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" name="Picture 1" descr="C:\Users\Educational\Desktop\Ali\hqdefault.jpg"/>
          <p:cNvPicPr>
            <a:picLocks noChangeAspect="1" noChangeArrowheads="1"/>
          </p:cNvPicPr>
          <p:nvPr/>
        </p:nvPicPr>
        <p:blipFill>
          <a:blip r:embed="rId4"/>
          <a:srcRect t="11111" b="8889"/>
          <a:stretch>
            <a:fillRect/>
          </a:stretch>
        </p:blipFill>
        <p:spPr bwMode="auto">
          <a:xfrm>
            <a:off x="609600" y="1749668"/>
            <a:ext cx="3733800" cy="2441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C:\Users\Educational\Desktop\Ali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4" y="1828800"/>
            <a:ext cx="4063997" cy="2285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Educational\Desktop\Ali\Hazrat ali ki khanzar mubara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72000"/>
            <a:ext cx="5867400" cy="1965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949126"/>
            <a:ext cx="1828800" cy="190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175">
            <a:off x="7341923" y="5069609"/>
            <a:ext cx="1699099" cy="1778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558">
            <a:off x="6684701" y="720278"/>
            <a:ext cx="2538891" cy="2650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87" y="703615"/>
            <a:ext cx="2666999" cy="278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30" y="0"/>
            <a:ext cx="2861070" cy="2986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72" y="-58972"/>
            <a:ext cx="2693741" cy="2811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95699"/>
            <a:ext cx="3029649" cy="3162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1937" y="3565937"/>
            <a:ext cx="3221536" cy="336259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1752600" y="0"/>
            <a:ext cx="4724400" cy="838199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পবিত্র স্থানসমুহ লক্ষ কর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C:\Users\Educational\Desktop\Hosain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72642"/>
            <a:ext cx="3276600" cy="2504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5" descr="C:\Users\Educational\Desktop\21765111_761674604040904_516465165067354669_n.jpg"/>
          <p:cNvPicPr>
            <a:picLocks noChangeAspect="1" noChangeArrowheads="1"/>
          </p:cNvPicPr>
          <p:nvPr/>
        </p:nvPicPr>
        <p:blipFill>
          <a:blip r:embed="rId5"/>
          <a:srcRect b="21111"/>
          <a:stretch>
            <a:fillRect/>
          </a:stretch>
        </p:blipFill>
        <p:spPr bwMode="auto">
          <a:xfrm>
            <a:off x="4572000" y="3581400"/>
            <a:ext cx="3429000" cy="2177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4" descr="C:\Users\Educational\Desktop\Hosain\18195089_1316816835069525_570873592765213896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5133" y="1066800"/>
            <a:ext cx="3514468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6" descr="C:\Users\Educational\Desktop\Hosain\shia-religious-shi-27a-islam-280445_480_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581400"/>
            <a:ext cx="3642341" cy="2209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hevron 16"/>
          <p:cNvSpPr/>
          <p:nvPr/>
        </p:nvSpPr>
        <p:spPr>
          <a:xfrm>
            <a:off x="304800" y="5791200"/>
            <a:ext cx="8534400" cy="457200"/>
          </a:xfrm>
          <a:prstGeom prst="chevron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হযরত ইমাম হোসাইন রাদ্বিয়াল্লাহু আনহুর  মাযার শরীফের  দৃশ্য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cational\Desktop\21686321_1923961624535642_904624197609257853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6800"/>
            <a:ext cx="5715000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5" descr="C:\Users\Educational\Desktop\21687845_118948675470079_836263492963664131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3276600" cy="2108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3352800"/>
            <a:ext cx="3352800" cy="36625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বর্তমান ৪১ তম  হোনাইনি  বংশের আওলাদ  পীর  সৈয়দ মোহাম্মদ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তাহের শাহ  মঃজিঃআঃ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28600" y="0"/>
            <a:ext cx="8001000" cy="685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পবিত্র স্থান,চিত্র ও ছবির প্রতি লক্ষ কর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9" y="0"/>
            <a:ext cx="3019691" cy="315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30" y="237970"/>
            <a:ext cx="305267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0344" y="3864344"/>
            <a:ext cx="2929522" cy="30577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2057400"/>
            <a:ext cx="7010400" cy="33855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আল্‌ আকায়েদ ওয়াল ফিক্‌হ</a:t>
            </a:r>
          </a:p>
          <a:p>
            <a:pPr algn="ctr"/>
            <a:r>
              <a:rPr lang="ar-SA" sz="6600" dirty="0" smtClean="0">
                <a:latin typeface="NikoshBAN" pitchFamily="2" charset="0"/>
                <a:cs typeface="NikoshBAN" pitchFamily="2" charset="0"/>
              </a:rPr>
              <a:t>العقائد والفقه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দাখিল ৮ম  শ্রেণি </a:t>
            </a:r>
            <a:endParaRPr lang="ar-SA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مجلس التعليم لمدارس بنغلاديس داكا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410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 -৪০ মিনিট, তারিখ-২৭/৯/২০১৭ইং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Ribbon 12"/>
          <p:cNvSpPr/>
          <p:nvPr/>
        </p:nvSpPr>
        <p:spPr>
          <a:xfrm>
            <a:off x="990600" y="1295400"/>
            <a:ext cx="6858000" cy="762000"/>
          </a:xfrm>
          <a:prstGeom prst="ribbon2">
            <a:avLst>
              <a:gd name="adj1" fmla="val 0"/>
              <a:gd name="adj2" fmla="val 500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 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9" y="0"/>
            <a:ext cx="3019691" cy="315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30" y="-66830"/>
            <a:ext cx="305267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4934" y="3864344"/>
            <a:ext cx="2929522" cy="30577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0" y="1676400"/>
            <a:ext cx="6400800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আহলে বায়তের প্রতি সম্মাম প্রদর্শন  </a:t>
            </a: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চতুর্থ –অধ্যায় , দ্বিতীয় -পাঠ </a:t>
            </a: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পৃষ্ঠা নং-৭২ , সময়-৪০ </a:t>
            </a:r>
            <a:endParaRPr lang="en-US" sz="5400" dirty="0"/>
          </a:p>
        </p:txBody>
      </p:sp>
      <p:sp>
        <p:nvSpPr>
          <p:cNvPr id="15" name="Up Ribbon 14"/>
          <p:cNvSpPr/>
          <p:nvPr/>
        </p:nvSpPr>
        <p:spPr>
          <a:xfrm>
            <a:off x="1600200" y="685800"/>
            <a:ext cx="6172200" cy="990600"/>
          </a:xfrm>
          <a:prstGeom prst="ribbon2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9" y="0"/>
            <a:ext cx="3019691" cy="315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30" y="-66830"/>
            <a:ext cx="3052675" cy="318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969602"/>
            <a:ext cx="2767236" cy="2888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024" y="3521444"/>
            <a:ext cx="2929522" cy="30577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295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   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হযরত ফাতিমাতুজ্জোহারা রাদ্বিয়াল্লাহু আনহার মর্যাদা সম্পর্কে রাসুল সাল্লাল্লাহু আলাইহি ওয়াসালামের বাণী বর্ণনা করতে পারবে।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হযরত আলী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রাদ্বিয়াল্লাহু আনহুর মর্যাদা সম্পর্কে রাসুল সাল্লাল্লাহু আলাইহি ওয়াসালামের বাণী বর্ণনা করতে পারবে।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।হযরত ইমাম হাসান ও হোসাইন রাদ্বিয়াল্লাহু আনহুমার মর্যাদা সম্পর্কে রাসুল সাল্লাল্লাহু আলাইহি ওয়াসালামের বাণী বর্ণনা করতে পারবে।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04800"/>
            <a:ext cx="2286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15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516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Educational</dc:creator>
  <cp:lastModifiedBy>Educational</cp:lastModifiedBy>
  <cp:revision>159</cp:revision>
  <dcterms:created xsi:type="dcterms:W3CDTF">2006-08-16T00:00:00Z</dcterms:created>
  <dcterms:modified xsi:type="dcterms:W3CDTF">2017-09-30T11:45:16Z</dcterms:modified>
</cp:coreProperties>
</file>